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images.googl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bgnet.net/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nchantedlearning.com/biom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Gray cheetah zebra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Name: </a:t>
            </a:r>
            <a:r>
              <a:rPr lang="en-US" dirty="0" smtClean="0"/>
              <a:t>Ethan </a:t>
            </a:r>
            <a:r>
              <a:rPr lang="en-US" dirty="0" err="1" smtClean="0"/>
              <a:t>Lovins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lives in</a:t>
            </a:r>
            <a:r>
              <a:rPr lang="en-US" dirty="0" smtClean="0"/>
              <a:t> </a:t>
            </a:r>
            <a:r>
              <a:rPr lang="en-US" dirty="0" smtClean="0"/>
              <a:t>Africa ,</a:t>
            </a:r>
            <a:r>
              <a:rPr lang="en-US" dirty="0" err="1" smtClean="0"/>
              <a:t>madagascar</a:t>
            </a:r>
            <a:r>
              <a:rPr lang="en-US" dirty="0" smtClean="0"/>
              <a:t> ,south </a:t>
            </a:r>
            <a:r>
              <a:rPr lang="en-US" dirty="0" err="1" smtClean="0"/>
              <a:t>america</a:t>
            </a:r>
            <a:r>
              <a:rPr lang="en-US" dirty="0" smtClean="0"/>
              <a:t> </a:t>
            </a:r>
            <a:r>
              <a:rPr lang="en-US" dirty="0" smtClean="0"/>
              <a:t>, and </a:t>
            </a:r>
            <a:r>
              <a:rPr lang="en-US" dirty="0" err="1" smtClean="0"/>
              <a:t>india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It </a:t>
            </a:r>
            <a:r>
              <a:rPr lang="en-US" dirty="0" smtClean="0"/>
              <a:t>has many animals and plants </a:t>
            </a:r>
            <a:r>
              <a:rPr lang="en-US" dirty="0" smtClean="0"/>
              <a:t>where they live</a:t>
            </a:r>
            <a:endParaRPr lang="en-US" dirty="0" smtClean="0"/>
          </a:p>
          <a:p>
            <a:r>
              <a:rPr lang="en-US" dirty="0" smtClean="0"/>
              <a:t>What it takes to survive? It takes food water </a:t>
            </a:r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800" y="3886200"/>
            <a:ext cx="29718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animal adaptations are needed to survive here? Why? Food water or they would die 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Name </a:t>
            </a:r>
            <a:r>
              <a:rPr lang="en-US" dirty="0" smtClean="0"/>
              <a:t>:</a:t>
            </a:r>
            <a:r>
              <a:rPr lang="en-US" dirty="0" smtClean="0"/>
              <a:t>Gray cheetah zebra</a:t>
            </a:r>
            <a:endParaRPr lang="en-US" dirty="0" smtClean="0"/>
          </a:p>
          <a:p>
            <a:r>
              <a:rPr lang="en-US" dirty="0" smtClean="0"/>
              <a:t>Picture: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657600"/>
            <a:ext cx="4267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 It would eat and drink.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hlinkClick r:id="rId2"/>
              </a:rPr>
              <a:t>http://switchzoo.com/zoo.htm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hlinkClick r:id="rId3"/>
              </a:rPr>
              <a:t> http://www.mbgnet.net/</a:t>
            </a:r>
            <a:endParaRPr lang="en-US" b="1" dirty="0" smtClean="0"/>
          </a:p>
          <a:p>
            <a:r>
              <a:rPr lang="en-US" b="1" dirty="0" smtClean="0">
                <a:hlinkClick r:id="rId4"/>
              </a:rPr>
              <a:t>http://www.enchantedlearning.com/biomes/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148</TotalTime>
  <Words>97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Gray cheetah zebra</vt:lpstr>
      <vt:lpstr>Habitat of Your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19</cp:revision>
  <dcterms:created xsi:type="dcterms:W3CDTF">2013-04-16T01:24:27Z</dcterms:created>
  <dcterms:modified xsi:type="dcterms:W3CDTF">2013-05-10T18:53:23Z</dcterms:modified>
</cp:coreProperties>
</file>